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28"/>
  </p:notesMasterIdLst>
  <p:sldIdLst>
    <p:sldId id="256" r:id="rId2"/>
    <p:sldId id="427" r:id="rId3"/>
    <p:sldId id="428" r:id="rId4"/>
    <p:sldId id="429" r:id="rId5"/>
    <p:sldId id="430" r:id="rId6"/>
    <p:sldId id="431" r:id="rId7"/>
    <p:sldId id="432" r:id="rId8"/>
    <p:sldId id="435" r:id="rId9"/>
    <p:sldId id="433" r:id="rId10"/>
    <p:sldId id="434" r:id="rId11"/>
    <p:sldId id="436" r:id="rId12"/>
    <p:sldId id="437" r:id="rId13"/>
    <p:sldId id="438" r:id="rId14"/>
    <p:sldId id="439" r:id="rId15"/>
    <p:sldId id="440" r:id="rId16"/>
    <p:sldId id="441" r:id="rId17"/>
    <p:sldId id="442" r:id="rId18"/>
    <p:sldId id="443" r:id="rId19"/>
    <p:sldId id="444" r:id="rId20"/>
    <p:sldId id="445" r:id="rId21"/>
    <p:sldId id="446" r:id="rId22"/>
    <p:sldId id="447" r:id="rId23"/>
    <p:sldId id="448" r:id="rId24"/>
    <p:sldId id="449" r:id="rId25"/>
    <p:sldId id="450" r:id="rId26"/>
    <p:sldId id="295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orient="horz" pos="799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1708" userDrawn="1">
          <p15:clr>
            <a:srgbClr val="A4A3A4"/>
          </p15:clr>
        </p15:guide>
        <p15:guide id="5" pos="162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gistered User" initials="RU" lastIdx="5" clrIdx="0">
    <p:extLst>
      <p:ext uri="{19B8F6BF-5375-455C-9EA6-DF929625EA0E}">
        <p15:presenceInfo xmlns:p15="http://schemas.microsoft.com/office/powerpoint/2012/main" xmlns="" userId="Registered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9A9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742D6BC5-AF55-40F8-A598-F887326E85F7}">
  <a:tblStyle styleId="{742D6BC5-AF55-40F8-A598-F887326E85F7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407" autoAdjust="0"/>
  </p:normalViewPr>
  <p:slideViewPr>
    <p:cSldViewPr snapToGrid="0">
      <p:cViewPr>
        <p:scale>
          <a:sx n="100" d="100"/>
          <a:sy n="100" d="100"/>
        </p:scale>
        <p:origin x="-516" y="-162"/>
      </p:cViewPr>
      <p:guideLst>
        <p:guide orient="horz" pos="826"/>
        <p:guide orient="horz"/>
        <p:guide orient="horz" pos="3167"/>
        <p:guide pos="2880"/>
        <p:guide pos="657"/>
        <p:guide pos="537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56" d="100"/>
          <a:sy n="56" d="100"/>
        </p:scale>
        <p:origin x="277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592657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-7650" y="2626031"/>
            <a:ext cx="9144000" cy="1886625"/>
          </a:xfrm>
          <a:prstGeom prst="rect">
            <a:avLst/>
          </a:prstGeom>
          <a:solidFill>
            <a:srgbClr val="004430">
              <a:alpha val="533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100"/>
          </a:p>
        </p:txBody>
      </p:sp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719176" y="2963363"/>
            <a:ext cx="6598199" cy="1159875"/>
          </a:xfrm>
          <a:prstGeom prst="rect">
            <a:avLst/>
          </a:prstGeom>
        </p:spPr>
        <p:txBody>
          <a:bodyPr lIns="68569" tIns="68569" rIns="68569" bIns="68569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1" y="4265981"/>
            <a:ext cx="9197399" cy="883425"/>
            <a:chOff x="0" y="5687975"/>
            <a:chExt cx="9197399" cy="1177900"/>
          </a:xfrm>
        </p:grpSpPr>
        <p:sp>
          <p:nvSpPr>
            <p:cNvPr id="12" name="Shape 12"/>
            <p:cNvSpPr/>
            <p:nvPr/>
          </p:nvSpPr>
          <p:spPr>
            <a:xfrm>
              <a:off x="0" y="5948175"/>
              <a:ext cx="9197399" cy="917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100"/>
            </a:p>
          </p:txBody>
        </p:sp>
        <p:sp>
          <p:nvSpPr>
            <p:cNvPr id="13" name="Shape 13"/>
            <p:cNvSpPr/>
            <p:nvPr/>
          </p:nvSpPr>
          <p:spPr>
            <a:xfrm>
              <a:off x="772200" y="5687975"/>
              <a:ext cx="703500" cy="336299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10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 (leaf)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-275" y="-56"/>
            <a:ext cx="9144000" cy="5143500"/>
          </a:xfrm>
          <a:prstGeom prst="rect">
            <a:avLst/>
          </a:prstGeom>
          <a:noFill/>
          <a:ln w="228600" cap="flat" cmpd="sng">
            <a:solidFill>
              <a:srgbClr val="8EC64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100"/>
          </a:p>
        </p:txBody>
      </p: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2257425" y="887475"/>
            <a:ext cx="6153300" cy="726975"/>
          </a:xfrm>
          <a:prstGeom prst="rect">
            <a:avLst/>
          </a:prstGeom>
        </p:spPr>
        <p:txBody>
          <a:bodyPr lIns="68569" tIns="68569" rIns="68569" bIns="68569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2257425" y="1709142"/>
            <a:ext cx="6153300" cy="3159674"/>
          </a:xfrm>
          <a:prstGeom prst="rect">
            <a:avLst/>
          </a:prstGeom>
        </p:spPr>
        <p:txBody>
          <a:bodyPr lIns="68569" tIns="68569" rIns="68569" bIns="68569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400"/>
            </a:lvl2pPr>
            <a:lvl3pPr lvl="2">
              <a:spcBef>
                <a:spcPts val="0"/>
              </a:spcBef>
              <a:buSzPct val="100000"/>
              <a:defRPr sz="1400"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28" name="Shape 28" descr="File:Green leaf leaves.jpg"/>
          <p:cNvPicPr preferRelativeResize="0"/>
          <p:nvPr/>
        </p:nvPicPr>
        <p:blipFill rotWithShape="1">
          <a:blip r:embed="rId2">
            <a:alphaModFix/>
          </a:blip>
          <a:srcRect l="23060" t="43020" r="25498" b="19584"/>
          <a:stretch/>
        </p:blipFill>
        <p:spPr>
          <a:xfrm rot="10800000">
            <a:off x="-118826" y="644588"/>
            <a:ext cx="1861901" cy="843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(sea)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-275" y="-56"/>
            <a:ext cx="9144000" cy="5143500"/>
          </a:xfrm>
          <a:prstGeom prst="rect">
            <a:avLst/>
          </a:prstGeom>
          <a:noFill/>
          <a:ln w="228600" cap="flat" cmpd="sng">
            <a:solidFill>
              <a:srgbClr val="539EB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100"/>
          </a:p>
        </p:txBody>
      </p:sp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2257425" y="887475"/>
            <a:ext cx="6153300" cy="726975"/>
          </a:xfrm>
          <a:prstGeom prst="rect">
            <a:avLst/>
          </a:prstGeom>
        </p:spPr>
        <p:txBody>
          <a:bodyPr lIns="68569" tIns="68569" rIns="68569" bIns="68569" anchor="b" anchorCtr="0"/>
          <a:lstStyle>
            <a:lvl1pPr lvl="0" rtl="0">
              <a:spcBef>
                <a:spcPts val="0"/>
              </a:spcBef>
              <a:buClr>
                <a:srgbClr val="539EB9"/>
              </a:buClr>
              <a:defRPr>
                <a:solidFill>
                  <a:srgbClr val="539EB9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2257425" y="1709142"/>
            <a:ext cx="6153300" cy="3159674"/>
          </a:xfrm>
          <a:prstGeom prst="rect">
            <a:avLst/>
          </a:prstGeom>
        </p:spPr>
        <p:txBody>
          <a:bodyPr lIns="68569" tIns="68569" rIns="68569" bIns="68569" anchor="t" anchorCtr="0"/>
          <a:lstStyle>
            <a:lvl1pPr lvl="0" rtl="0">
              <a:spcBef>
                <a:spcPts val="0"/>
              </a:spcBef>
              <a:buClr>
                <a:srgbClr val="539EB9"/>
              </a:buClr>
              <a:buSzPct val="100000"/>
              <a:defRPr sz="1800"/>
            </a:lvl1pPr>
            <a:lvl2pPr lvl="1" rtl="0">
              <a:spcBef>
                <a:spcPts val="0"/>
              </a:spcBef>
              <a:buClr>
                <a:srgbClr val="539EB9"/>
              </a:buClr>
              <a:buSzPct val="100000"/>
              <a:defRPr sz="1400"/>
            </a:lvl2pPr>
            <a:lvl3pPr lvl="2" rtl="0">
              <a:spcBef>
                <a:spcPts val="0"/>
              </a:spcBef>
              <a:buClr>
                <a:srgbClr val="539EB9"/>
              </a:buClr>
              <a:buSzPct val="100000"/>
              <a:defRPr sz="1400"/>
            </a:lvl3pPr>
            <a:lvl4pPr lvl="3" rtl="0">
              <a:spcBef>
                <a:spcPts val="0"/>
              </a:spcBef>
              <a:buClr>
                <a:srgbClr val="539EB9"/>
              </a:buClr>
              <a:defRPr/>
            </a:lvl4pPr>
            <a:lvl5pPr lvl="4" rtl="0">
              <a:spcBef>
                <a:spcPts val="0"/>
              </a:spcBef>
              <a:buClr>
                <a:srgbClr val="539EB9"/>
              </a:buClr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33" name="Shape 33" descr="Sea, Ocean, Infinity, Wide,"/>
          <p:cNvPicPr preferRelativeResize="0"/>
          <p:nvPr/>
        </p:nvPicPr>
        <p:blipFill rotWithShape="1">
          <a:blip r:embed="rId2">
            <a:alphaModFix/>
          </a:blip>
          <a:srcRect l="12148" t="41829" r="47083" b="28534"/>
          <a:stretch/>
        </p:blipFill>
        <p:spPr>
          <a:xfrm>
            <a:off x="-118825" y="644589"/>
            <a:ext cx="2061924" cy="843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(sky)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-275" y="-56"/>
            <a:ext cx="9144000" cy="5143500"/>
          </a:xfrm>
          <a:prstGeom prst="rect">
            <a:avLst/>
          </a:prstGeom>
          <a:noFill/>
          <a:ln w="228600" cap="flat" cmpd="sng">
            <a:solidFill>
              <a:srgbClr val="689EE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100"/>
          </a:p>
        </p:txBody>
      </p: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2257425" y="887475"/>
            <a:ext cx="6153300" cy="726975"/>
          </a:xfrm>
          <a:prstGeom prst="rect">
            <a:avLst/>
          </a:prstGeom>
        </p:spPr>
        <p:txBody>
          <a:bodyPr lIns="68569" tIns="68569" rIns="68569" bIns="68569" anchor="b" anchorCtr="0"/>
          <a:lstStyle>
            <a:lvl1pPr lvl="0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1pPr>
            <a:lvl2pPr lvl="1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2pPr>
            <a:lvl3pPr lvl="2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3pPr>
            <a:lvl4pPr lvl="3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4pPr>
            <a:lvl5pPr lvl="4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5pPr>
            <a:lvl6pPr lvl="5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6pPr>
            <a:lvl7pPr lvl="6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7pPr>
            <a:lvl8pPr lvl="7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8pPr>
            <a:lvl9pPr lvl="8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2257425" y="1709142"/>
            <a:ext cx="6153300" cy="3159674"/>
          </a:xfrm>
          <a:prstGeom prst="rect">
            <a:avLst/>
          </a:prstGeom>
        </p:spPr>
        <p:txBody>
          <a:bodyPr lIns="68569" tIns="68569" rIns="68569" bIns="68569" anchor="t" anchorCtr="0"/>
          <a:lstStyle>
            <a:lvl1pPr lvl="0" rtl="0">
              <a:spcBef>
                <a:spcPts val="0"/>
              </a:spcBef>
              <a:buClr>
                <a:srgbClr val="689EE1"/>
              </a:buClr>
              <a:buSzPct val="100000"/>
              <a:defRPr sz="1800"/>
            </a:lvl1pPr>
            <a:lvl2pPr lvl="1" rtl="0">
              <a:spcBef>
                <a:spcPts val="0"/>
              </a:spcBef>
              <a:buClr>
                <a:srgbClr val="689EE1"/>
              </a:buClr>
              <a:buSzPct val="100000"/>
              <a:defRPr sz="1400"/>
            </a:lvl2pPr>
            <a:lvl3pPr lvl="2" rtl="0">
              <a:spcBef>
                <a:spcPts val="0"/>
              </a:spcBef>
              <a:buClr>
                <a:srgbClr val="689EE1"/>
              </a:buClr>
              <a:buSzPct val="100000"/>
              <a:defRPr sz="1400"/>
            </a:lvl3pPr>
            <a:lvl4pPr lvl="3" rtl="0">
              <a:spcBef>
                <a:spcPts val="0"/>
              </a:spcBef>
              <a:buClr>
                <a:srgbClr val="689EE1"/>
              </a:buClr>
              <a:defRPr/>
            </a:lvl4pPr>
            <a:lvl5pPr lvl="4" rtl="0">
              <a:spcBef>
                <a:spcPts val="0"/>
              </a:spcBef>
              <a:buClr>
                <a:srgbClr val="689EE1"/>
              </a:buClr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38" name="Shape 38" descr="Sea, Ocean, Infinity, Wide,"/>
          <p:cNvPicPr preferRelativeResize="0"/>
          <p:nvPr/>
        </p:nvPicPr>
        <p:blipFill rotWithShape="1">
          <a:blip r:embed="rId2">
            <a:alphaModFix/>
          </a:blip>
          <a:srcRect l="12148" t="41829" r="47083" b="28534"/>
          <a:stretch/>
        </p:blipFill>
        <p:spPr>
          <a:xfrm>
            <a:off x="-118825" y="644589"/>
            <a:ext cx="2061924" cy="843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Shape 39" descr="Flat land, big sky, Wicken Fen"/>
          <p:cNvPicPr preferRelativeResize="0"/>
          <p:nvPr/>
        </p:nvPicPr>
        <p:blipFill rotWithShape="1">
          <a:blip r:embed="rId3">
            <a:alphaModFix/>
          </a:blip>
          <a:srcRect l="17543" t="27744" r="33752" b="32456"/>
          <a:stretch/>
        </p:blipFill>
        <p:spPr>
          <a:xfrm>
            <a:off x="-118825" y="644588"/>
            <a:ext cx="2061924" cy="843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2 columns (sea)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>
            <a:off x="-275" y="-56"/>
            <a:ext cx="9144000" cy="5143500"/>
          </a:xfrm>
          <a:prstGeom prst="rect">
            <a:avLst/>
          </a:prstGeom>
          <a:noFill/>
          <a:ln w="228600" cap="flat" cmpd="sng">
            <a:solidFill>
              <a:srgbClr val="539EB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100"/>
          </a:p>
        </p:txBody>
      </p:sp>
      <p:pic>
        <p:nvPicPr>
          <p:cNvPr id="48" name="Shape 48" descr="Sea, Ocean, Infinity, Wide,"/>
          <p:cNvPicPr preferRelativeResize="0"/>
          <p:nvPr/>
        </p:nvPicPr>
        <p:blipFill rotWithShape="1">
          <a:blip r:embed="rId2">
            <a:alphaModFix/>
          </a:blip>
          <a:srcRect l="12148" t="41829" r="47083" b="28534"/>
          <a:stretch/>
        </p:blipFill>
        <p:spPr>
          <a:xfrm>
            <a:off x="-118825" y="644589"/>
            <a:ext cx="2061924" cy="843094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2257425" y="1764507"/>
            <a:ext cx="3120900" cy="3161249"/>
          </a:xfrm>
          <a:prstGeom prst="rect">
            <a:avLst/>
          </a:prstGeom>
        </p:spPr>
        <p:txBody>
          <a:bodyPr lIns="68569" tIns="68569" rIns="68569" bIns="68569" anchor="t" anchorCtr="0"/>
          <a:lstStyle>
            <a:lvl1pPr lvl="0" rtl="0">
              <a:spcBef>
                <a:spcPts val="0"/>
              </a:spcBef>
              <a:buClr>
                <a:srgbClr val="539EB9"/>
              </a:buClr>
              <a:buSzPct val="100000"/>
              <a:defRPr sz="1400"/>
            </a:lvl1pPr>
            <a:lvl2pPr lvl="1" rtl="0">
              <a:spcBef>
                <a:spcPts val="0"/>
              </a:spcBef>
              <a:buClr>
                <a:srgbClr val="539EB9"/>
              </a:buClr>
              <a:buSzPct val="100000"/>
              <a:defRPr sz="1400"/>
            </a:lvl2pPr>
            <a:lvl3pPr lvl="2" rtl="0">
              <a:spcBef>
                <a:spcPts val="0"/>
              </a:spcBef>
              <a:buClr>
                <a:srgbClr val="539EB9"/>
              </a:buClr>
              <a:buSzPct val="100000"/>
              <a:defRPr sz="1400"/>
            </a:lvl3pPr>
            <a:lvl4pPr lvl="3" rtl="0">
              <a:spcBef>
                <a:spcPts val="0"/>
              </a:spcBef>
              <a:buClr>
                <a:srgbClr val="539EB9"/>
              </a:buClr>
              <a:defRPr/>
            </a:lvl4pPr>
            <a:lvl5pPr lvl="4" rtl="0">
              <a:spcBef>
                <a:spcPts val="0"/>
              </a:spcBef>
              <a:buClr>
                <a:srgbClr val="539EB9"/>
              </a:buClr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5566073" y="1764507"/>
            <a:ext cx="3120900" cy="3161249"/>
          </a:xfrm>
          <a:prstGeom prst="rect">
            <a:avLst/>
          </a:prstGeom>
        </p:spPr>
        <p:txBody>
          <a:bodyPr lIns="68569" tIns="68569" rIns="68569" bIns="68569" anchor="t" anchorCtr="0"/>
          <a:lstStyle>
            <a:lvl1pPr lvl="0" rtl="0">
              <a:spcBef>
                <a:spcPts val="0"/>
              </a:spcBef>
              <a:buClr>
                <a:srgbClr val="539EB9"/>
              </a:buClr>
              <a:buSzPct val="100000"/>
              <a:defRPr sz="1400"/>
            </a:lvl1pPr>
            <a:lvl2pPr lvl="1" rtl="0">
              <a:spcBef>
                <a:spcPts val="0"/>
              </a:spcBef>
              <a:buClr>
                <a:srgbClr val="539EB9"/>
              </a:buClr>
              <a:buSzPct val="100000"/>
              <a:defRPr sz="1400"/>
            </a:lvl2pPr>
            <a:lvl3pPr lvl="2" rtl="0">
              <a:spcBef>
                <a:spcPts val="0"/>
              </a:spcBef>
              <a:buClr>
                <a:srgbClr val="539EB9"/>
              </a:buClr>
              <a:buSzPct val="100000"/>
              <a:defRPr sz="1400"/>
            </a:lvl3pPr>
            <a:lvl4pPr lvl="3" rtl="0">
              <a:spcBef>
                <a:spcPts val="0"/>
              </a:spcBef>
              <a:buClr>
                <a:srgbClr val="539EB9"/>
              </a:buClr>
              <a:defRPr/>
            </a:lvl4pPr>
            <a:lvl5pPr lvl="4" rtl="0">
              <a:spcBef>
                <a:spcPts val="0"/>
              </a:spcBef>
              <a:buClr>
                <a:srgbClr val="539EB9"/>
              </a:buClr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257425" y="887475"/>
            <a:ext cx="6153300" cy="726975"/>
          </a:xfrm>
          <a:prstGeom prst="rect">
            <a:avLst/>
          </a:prstGeom>
        </p:spPr>
        <p:txBody>
          <a:bodyPr lIns="68569" tIns="68569" rIns="68569" bIns="68569" anchor="b" anchorCtr="0"/>
          <a:lstStyle>
            <a:lvl1pPr lvl="0" rtl="0">
              <a:spcBef>
                <a:spcPts val="0"/>
              </a:spcBef>
              <a:buClr>
                <a:srgbClr val="539EB9"/>
              </a:buClr>
              <a:defRPr>
                <a:solidFill>
                  <a:srgbClr val="539EB9"/>
                </a:solidFill>
              </a:defRPr>
            </a:lvl1pPr>
            <a:lvl2pPr lvl="1" rtl="0">
              <a:spcBef>
                <a:spcPts val="0"/>
              </a:spcBef>
              <a:buClr>
                <a:srgbClr val="539EB9"/>
              </a:buClr>
              <a:defRPr>
                <a:solidFill>
                  <a:srgbClr val="539EB9"/>
                </a:solidFill>
              </a:defRPr>
            </a:lvl2pPr>
            <a:lvl3pPr lvl="2" rtl="0">
              <a:spcBef>
                <a:spcPts val="0"/>
              </a:spcBef>
              <a:buClr>
                <a:srgbClr val="539EB9"/>
              </a:buClr>
              <a:defRPr>
                <a:solidFill>
                  <a:srgbClr val="539EB9"/>
                </a:solidFill>
              </a:defRPr>
            </a:lvl3pPr>
            <a:lvl4pPr lvl="3" rtl="0">
              <a:spcBef>
                <a:spcPts val="0"/>
              </a:spcBef>
              <a:buClr>
                <a:srgbClr val="539EB9"/>
              </a:buClr>
              <a:defRPr>
                <a:solidFill>
                  <a:srgbClr val="539EB9"/>
                </a:solidFill>
              </a:defRPr>
            </a:lvl4pPr>
            <a:lvl5pPr lvl="4" rtl="0">
              <a:spcBef>
                <a:spcPts val="0"/>
              </a:spcBef>
              <a:buClr>
                <a:srgbClr val="539EB9"/>
              </a:buClr>
              <a:defRPr>
                <a:solidFill>
                  <a:srgbClr val="539EB9"/>
                </a:solidFill>
              </a:defRPr>
            </a:lvl5pPr>
            <a:lvl6pPr lvl="5" rtl="0">
              <a:spcBef>
                <a:spcPts val="0"/>
              </a:spcBef>
              <a:buClr>
                <a:srgbClr val="539EB9"/>
              </a:buClr>
              <a:defRPr>
                <a:solidFill>
                  <a:srgbClr val="539EB9"/>
                </a:solidFill>
              </a:defRPr>
            </a:lvl6pPr>
            <a:lvl7pPr lvl="6" rtl="0">
              <a:spcBef>
                <a:spcPts val="0"/>
              </a:spcBef>
              <a:buClr>
                <a:srgbClr val="539EB9"/>
              </a:buClr>
              <a:defRPr>
                <a:solidFill>
                  <a:srgbClr val="539EB9"/>
                </a:solidFill>
              </a:defRPr>
            </a:lvl7pPr>
            <a:lvl8pPr lvl="7" rtl="0">
              <a:spcBef>
                <a:spcPts val="0"/>
              </a:spcBef>
              <a:buClr>
                <a:srgbClr val="539EB9"/>
              </a:buClr>
              <a:defRPr>
                <a:solidFill>
                  <a:srgbClr val="539EB9"/>
                </a:solidFill>
              </a:defRPr>
            </a:lvl8pPr>
            <a:lvl9pPr lvl="8" rtl="0">
              <a:spcBef>
                <a:spcPts val="0"/>
              </a:spcBef>
              <a:buClr>
                <a:srgbClr val="539EB9"/>
              </a:buClr>
              <a:defRPr>
                <a:solidFill>
                  <a:srgbClr val="539EB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 (sky)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-275" y="-56"/>
            <a:ext cx="9144000" cy="5143500"/>
          </a:xfrm>
          <a:prstGeom prst="rect">
            <a:avLst/>
          </a:prstGeom>
          <a:noFill/>
          <a:ln w="228600" cap="flat" cmpd="sng">
            <a:solidFill>
              <a:srgbClr val="689EE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100"/>
          </a:p>
        </p:txBody>
      </p:sp>
      <p:pic>
        <p:nvPicPr>
          <p:cNvPr id="74" name="Shape 74" descr="Flat land, big sky, Wicken Fen"/>
          <p:cNvPicPr preferRelativeResize="0"/>
          <p:nvPr/>
        </p:nvPicPr>
        <p:blipFill rotWithShape="1">
          <a:blip r:embed="rId2">
            <a:alphaModFix/>
          </a:blip>
          <a:srcRect l="17543" t="27744" r="33752" b="32456"/>
          <a:stretch/>
        </p:blipFill>
        <p:spPr>
          <a:xfrm>
            <a:off x="-118825" y="644588"/>
            <a:ext cx="2061924" cy="84309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2257426" y="1864520"/>
            <a:ext cx="2051699" cy="3061349"/>
          </a:xfrm>
          <a:prstGeom prst="rect">
            <a:avLst/>
          </a:prstGeom>
        </p:spPr>
        <p:txBody>
          <a:bodyPr lIns="68569" tIns="68569" rIns="68569" bIns="68569" anchor="t" anchorCtr="0"/>
          <a:lstStyle>
            <a:lvl1pPr lvl="0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1pPr>
            <a:lvl2pPr lvl="1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2pPr>
            <a:lvl3pPr lvl="2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3pPr>
            <a:lvl4pPr lvl="3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4pPr>
            <a:lvl5pPr lvl="4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5pPr>
            <a:lvl6pPr lvl="5" rtl="0">
              <a:spcBef>
                <a:spcPts val="0"/>
              </a:spcBef>
              <a:buSzPct val="100000"/>
              <a:defRPr sz="1100"/>
            </a:lvl6pPr>
            <a:lvl7pPr lvl="6" rtl="0">
              <a:spcBef>
                <a:spcPts val="0"/>
              </a:spcBef>
              <a:buSzPct val="100000"/>
              <a:defRPr sz="1100"/>
            </a:lvl7pPr>
            <a:lvl8pPr lvl="7" rtl="0">
              <a:spcBef>
                <a:spcPts val="0"/>
              </a:spcBef>
              <a:buSzPct val="100000"/>
              <a:defRPr sz="1100"/>
            </a:lvl8pPr>
            <a:lvl9pPr lvl="8" rtl="0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2"/>
          </p:nvPr>
        </p:nvSpPr>
        <p:spPr>
          <a:xfrm>
            <a:off x="4414203" y="1864520"/>
            <a:ext cx="2051699" cy="3061349"/>
          </a:xfrm>
          <a:prstGeom prst="rect">
            <a:avLst/>
          </a:prstGeom>
        </p:spPr>
        <p:txBody>
          <a:bodyPr lIns="68569" tIns="68569" rIns="68569" bIns="68569" anchor="t" anchorCtr="0"/>
          <a:lstStyle>
            <a:lvl1pPr lvl="0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1pPr>
            <a:lvl2pPr lvl="1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2pPr>
            <a:lvl3pPr lvl="2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3pPr>
            <a:lvl4pPr lvl="3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4pPr>
            <a:lvl5pPr lvl="4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5pPr>
            <a:lvl6pPr lvl="5" rtl="0">
              <a:spcBef>
                <a:spcPts val="0"/>
              </a:spcBef>
              <a:buSzPct val="100000"/>
              <a:defRPr sz="1100"/>
            </a:lvl6pPr>
            <a:lvl7pPr lvl="6" rtl="0">
              <a:spcBef>
                <a:spcPts val="0"/>
              </a:spcBef>
              <a:buSzPct val="100000"/>
              <a:defRPr sz="1100"/>
            </a:lvl7pPr>
            <a:lvl8pPr lvl="7" rtl="0">
              <a:spcBef>
                <a:spcPts val="0"/>
              </a:spcBef>
              <a:buSzPct val="100000"/>
              <a:defRPr sz="1100"/>
            </a:lvl8pPr>
            <a:lvl9pPr lvl="8" rtl="0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3"/>
          </p:nvPr>
        </p:nvSpPr>
        <p:spPr>
          <a:xfrm>
            <a:off x="6570979" y="1864520"/>
            <a:ext cx="2051699" cy="3061349"/>
          </a:xfrm>
          <a:prstGeom prst="rect">
            <a:avLst/>
          </a:prstGeom>
        </p:spPr>
        <p:txBody>
          <a:bodyPr lIns="68569" tIns="68569" rIns="68569" bIns="68569" anchor="t" anchorCtr="0"/>
          <a:lstStyle>
            <a:lvl1pPr lvl="0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1pPr>
            <a:lvl2pPr lvl="1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2pPr>
            <a:lvl3pPr lvl="2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3pPr>
            <a:lvl4pPr lvl="3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4pPr>
            <a:lvl5pPr lvl="4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5pPr>
            <a:lvl6pPr lvl="5" rtl="0">
              <a:spcBef>
                <a:spcPts val="0"/>
              </a:spcBef>
              <a:buSzPct val="100000"/>
              <a:defRPr sz="1100"/>
            </a:lvl6pPr>
            <a:lvl7pPr lvl="6" rtl="0">
              <a:spcBef>
                <a:spcPts val="0"/>
              </a:spcBef>
              <a:buSzPct val="100000"/>
              <a:defRPr sz="1100"/>
            </a:lvl7pPr>
            <a:lvl8pPr lvl="7" rtl="0">
              <a:spcBef>
                <a:spcPts val="0"/>
              </a:spcBef>
              <a:buSzPct val="100000"/>
              <a:defRPr sz="1100"/>
            </a:lvl8pPr>
            <a:lvl9pPr lvl="8" rtl="0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2257425" y="887475"/>
            <a:ext cx="6153300" cy="726975"/>
          </a:xfrm>
          <a:prstGeom prst="rect">
            <a:avLst/>
          </a:prstGeom>
        </p:spPr>
        <p:txBody>
          <a:bodyPr lIns="68569" tIns="68569" rIns="68569" bIns="68569" anchor="b" anchorCtr="0"/>
          <a:lstStyle>
            <a:lvl1pPr lvl="0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1pPr>
            <a:lvl2pPr lvl="1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2pPr>
            <a:lvl3pPr lvl="2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3pPr>
            <a:lvl4pPr lvl="3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4pPr>
            <a:lvl5pPr lvl="4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5pPr>
            <a:lvl6pPr lvl="5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6pPr>
            <a:lvl7pPr lvl="6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7pPr>
            <a:lvl8pPr lvl="7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8pPr>
            <a:lvl9pPr lvl="8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b" anchorCtr="0"/>
          <a:lstStyle>
            <a:lvl1pPr lvl="0">
              <a:spcBef>
                <a:spcPts val="0"/>
              </a:spcBef>
              <a:buClr>
                <a:srgbClr val="8EC641"/>
              </a:buClr>
              <a:buSzPct val="100000"/>
              <a:buFont typeface="Roboto Slab"/>
              <a:buNone/>
              <a:defRPr sz="2400" b="1">
                <a:solidFill>
                  <a:srgbClr val="8EC64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lvl1pPr lvl="0">
              <a:spcBef>
                <a:spcPts val="600"/>
              </a:spcBef>
              <a:buClr>
                <a:srgbClr val="8EC641"/>
              </a:buClr>
              <a:buSzPct val="100000"/>
              <a:buFont typeface="Roboto"/>
              <a:buChar char="◍"/>
              <a:defRPr sz="3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480"/>
              </a:spcBef>
              <a:buClr>
                <a:srgbClr val="8EC641"/>
              </a:buClr>
              <a:buSzPct val="100000"/>
              <a:buFont typeface="Roboto"/>
              <a:defRPr sz="2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480"/>
              </a:spcBef>
              <a:buClr>
                <a:srgbClr val="8EC641"/>
              </a:buClr>
              <a:buSzPct val="100000"/>
              <a:buFont typeface="Roboto"/>
              <a:defRPr sz="2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360"/>
              </a:spcBef>
              <a:buClr>
                <a:srgbClr val="8EC641"/>
              </a:buClr>
              <a:buSzPct val="100000"/>
              <a:buFont typeface="Roboto"/>
              <a:defRPr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360"/>
              </a:spcBef>
              <a:buClr>
                <a:srgbClr val="8EC641"/>
              </a:buClr>
              <a:buSzPct val="100000"/>
              <a:buFont typeface="Roboto"/>
              <a:defRPr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360"/>
              </a:spcBef>
              <a:buClr>
                <a:srgbClr val="666666"/>
              </a:buClr>
              <a:buSzPct val="100000"/>
              <a:buFont typeface="Roboto"/>
              <a:defRPr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360"/>
              </a:spcBef>
              <a:buClr>
                <a:srgbClr val="666666"/>
              </a:buClr>
              <a:buSzPct val="100000"/>
              <a:buFont typeface="Roboto"/>
              <a:defRPr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360"/>
              </a:spcBef>
              <a:buClr>
                <a:srgbClr val="666666"/>
              </a:buClr>
              <a:buSzPct val="100000"/>
              <a:buFont typeface="Roboto"/>
              <a:defRPr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360"/>
              </a:spcBef>
              <a:buClr>
                <a:srgbClr val="666666"/>
              </a:buClr>
              <a:buSzPct val="100000"/>
              <a:buFont typeface="Roboto"/>
              <a:defRPr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5" r:id="rId5"/>
    <p:sldLayoutId id="2147483659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5"/>
          <p:cNvSpPr txBox="1">
            <a:spLocks/>
          </p:cNvSpPr>
          <p:nvPr/>
        </p:nvSpPr>
        <p:spPr>
          <a:xfrm>
            <a:off x="1682382" y="2963363"/>
            <a:ext cx="7361606" cy="11598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4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48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48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48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48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48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48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48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48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r>
              <a:rPr lang="ko-KR" altLang="en-US" sz="3600" dirty="0" smtClean="0">
                <a:latin typeface="HY견고딕" pitchFamily="18" charset="-127"/>
                <a:ea typeface="HY견고딕" pitchFamily="18" charset="-127"/>
              </a:rPr>
              <a:t>제</a:t>
            </a:r>
            <a:r>
              <a:rPr lang="en-US" altLang="ko-KR" sz="3600" dirty="0" smtClean="0">
                <a:latin typeface="HY견고딕" pitchFamily="18" charset="-127"/>
                <a:ea typeface="HY견고딕" pitchFamily="18" charset="-127"/>
              </a:rPr>
              <a:t>11</a:t>
            </a:r>
            <a:r>
              <a:rPr lang="ko-KR" altLang="en-US" sz="3600" dirty="0" smtClean="0">
                <a:latin typeface="HY견고딕" pitchFamily="18" charset="-127"/>
                <a:ea typeface="HY견고딕" pitchFamily="18" charset="-127"/>
              </a:rPr>
              <a:t>장</a:t>
            </a:r>
            <a:r>
              <a:rPr lang="en-US" altLang="ko-KR" sz="3600" dirty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3600" dirty="0">
                <a:latin typeface="HY견고딕" pitchFamily="18" charset="-127"/>
                <a:ea typeface="HY견고딕" pitchFamily="18" charset="-127"/>
              </a:rPr>
            </a:br>
            <a:r>
              <a:rPr lang="ko-KR" altLang="en-US" sz="3600" dirty="0" err="1" smtClean="0">
                <a:latin typeface="HY견고딕" pitchFamily="18" charset="-127"/>
                <a:ea typeface="HY견고딕" pitchFamily="18" charset="-127"/>
              </a:rPr>
              <a:t>스토어드</a:t>
            </a:r>
            <a:r>
              <a:rPr lang="ko-KR" altLang="en-US" sz="36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3600" dirty="0">
                <a:latin typeface="HY견고딕" pitchFamily="18" charset="-127"/>
                <a:ea typeface="HY견고딕" pitchFamily="18" charset="-127"/>
              </a:rPr>
              <a:t>프로그램</a:t>
            </a:r>
            <a:r>
              <a:rPr lang="en-US" altLang="ko-KR" sz="3600" dirty="0">
                <a:latin typeface="HY견고딕" pitchFamily="18" charset="-127"/>
                <a:ea typeface="HY견고딕" pitchFamily="18" charset="-127"/>
              </a:rPr>
              <a:t>-Part1</a:t>
            </a:r>
            <a:endParaRPr lang="en" altLang="ko-KR" sz="3600" dirty="0"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:a16="http://schemas.microsoft.com/office/drawing/2014/main" xmlns="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4. </a:t>
            </a:r>
            <a:r>
              <a:rPr lang="ko-KR" altLang="en-US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스토어드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프로시저 생성 및 활용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5"/>
            <a:ext cx="7481887" cy="371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827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:a16="http://schemas.microsoft.com/office/drawing/2014/main" xmlns="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4. </a:t>
            </a:r>
            <a:r>
              <a:rPr lang="ko-KR" altLang="en-US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스토어드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프로시저 생성 및 활용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6"/>
            <a:ext cx="7481887" cy="3673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204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:a16="http://schemas.microsoft.com/office/drawing/2014/main" xmlns="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4. </a:t>
            </a:r>
            <a:r>
              <a:rPr lang="ko-KR" altLang="en-US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스토어드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프로시저 생성 및 활용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204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:a16="http://schemas.microsoft.com/office/drawing/2014/main" xmlns="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4. </a:t>
            </a:r>
            <a:r>
              <a:rPr lang="ko-KR" altLang="en-US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스토어드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프로시저 생성 및 활용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5"/>
            <a:ext cx="7481887" cy="371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114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:a16="http://schemas.microsoft.com/office/drawing/2014/main" xmlns="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4. </a:t>
            </a:r>
            <a:r>
              <a:rPr lang="ko-KR" altLang="en-US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스토어드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프로시저 생성 및 활용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6"/>
            <a:ext cx="7481887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164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:a16="http://schemas.microsoft.com/office/drawing/2014/main" xmlns="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4. </a:t>
            </a:r>
            <a:r>
              <a:rPr lang="ko-KR" altLang="en-US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스토어드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프로시저 생성 및 활용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5"/>
            <a:ext cx="7481887" cy="371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185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:a16="http://schemas.microsoft.com/office/drawing/2014/main" xmlns="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4. </a:t>
            </a:r>
            <a:r>
              <a:rPr lang="ko-KR" altLang="en-US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스토어드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프로시저 생성 및 활용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5"/>
            <a:ext cx="7481887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588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:a16="http://schemas.microsoft.com/office/drawing/2014/main" xmlns="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4. </a:t>
            </a:r>
            <a:r>
              <a:rPr lang="ko-KR" altLang="en-US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스토어드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프로시저 생성 및 활용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5"/>
            <a:ext cx="7481887" cy="371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867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:a16="http://schemas.microsoft.com/office/drawing/2014/main" xmlns="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5. </a:t>
            </a:r>
            <a:r>
              <a:rPr lang="ko-KR" altLang="en-US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스토어드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프로시저의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장점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678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:a16="http://schemas.microsoft.com/office/drawing/2014/main" xmlns="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5. </a:t>
            </a:r>
            <a:r>
              <a:rPr lang="ko-KR" altLang="en-US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스토어드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프로시저의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장점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5"/>
            <a:ext cx="7481887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954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:a16="http://schemas.microsoft.com/office/drawing/2014/main" xmlns="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스토어드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프로그램의 개요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249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:a16="http://schemas.microsoft.com/office/drawing/2014/main" xmlns="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6. </a:t>
            </a:r>
            <a:r>
              <a:rPr lang="ko-KR" altLang="en-US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스토어드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함수란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?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5"/>
            <a:ext cx="7481887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094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:a16="http://schemas.microsoft.com/office/drawing/2014/main" xmlns="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6. </a:t>
            </a:r>
            <a:r>
              <a:rPr lang="ko-KR" altLang="en-US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스토어드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함수란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?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5"/>
            <a:ext cx="7481887" cy="371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74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:a16="http://schemas.microsoft.com/office/drawing/2014/main" xmlns="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6. </a:t>
            </a:r>
            <a:r>
              <a:rPr lang="ko-KR" altLang="en-US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스토어드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함수란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?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5"/>
            <a:ext cx="7481887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130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:a16="http://schemas.microsoft.com/office/drawing/2014/main" xmlns="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7. </a:t>
            </a:r>
            <a:r>
              <a:rPr lang="ko-KR" altLang="en-US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스토어드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함수 생성과 활용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5"/>
            <a:ext cx="7481887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240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:a16="http://schemas.microsoft.com/office/drawing/2014/main" xmlns="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7. </a:t>
            </a:r>
            <a:r>
              <a:rPr lang="ko-KR" altLang="en-US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스토어드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함수 생성과 활용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621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:a16="http://schemas.microsoft.com/office/drawing/2014/main" xmlns="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7. </a:t>
            </a:r>
            <a:r>
              <a:rPr lang="ko-KR" altLang="en-US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스토어드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함수 생성과 활용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054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ctrTitle"/>
          </p:nvPr>
        </p:nvSpPr>
        <p:spPr>
          <a:xfrm>
            <a:off x="2209921" y="1844981"/>
            <a:ext cx="4948649" cy="115987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감사합니다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.</a:t>
            </a:r>
            <a:endParaRPr lang="en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752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:a16="http://schemas.microsoft.com/office/drawing/2014/main" xmlns="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2. </a:t>
            </a:r>
            <a:r>
              <a:rPr lang="ko-KR" altLang="en-US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스토어드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프로시져의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개요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5"/>
            <a:ext cx="7481887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249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:a16="http://schemas.microsoft.com/office/drawing/2014/main" xmlns="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2. </a:t>
            </a:r>
            <a:r>
              <a:rPr lang="ko-KR" altLang="en-US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스토어드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프로시져의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개요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249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:a16="http://schemas.microsoft.com/office/drawing/2014/main" xmlns="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2. </a:t>
            </a:r>
            <a:r>
              <a:rPr lang="ko-KR" altLang="en-US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스토어드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프로시져의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개요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6"/>
            <a:ext cx="7481887" cy="3730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963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:a16="http://schemas.microsoft.com/office/drawing/2014/main" xmlns="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매개변수와 오류처리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5"/>
            <a:ext cx="7481887" cy="371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963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:a16="http://schemas.microsoft.com/office/drawing/2014/main" xmlns="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4. </a:t>
            </a:r>
            <a:r>
              <a:rPr lang="ko-KR" altLang="en-US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스토어드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프로시저 생성 및 활용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14450" y="4276725"/>
            <a:ext cx="7048500" cy="171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5"/>
            <a:ext cx="7481887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963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:a16="http://schemas.microsoft.com/office/drawing/2014/main" xmlns="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4. </a:t>
            </a:r>
            <a:r>
              <a:rPr lang="ko-KR" altLang="en-US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스토어드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프로시저 생성 및 활용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827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:a16="http://schemas.microsoft.com/office/drawing/2014/main" xmlns="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4. </a:t>
            </a:r>
            <a:r>
              <a:rPr lang="ko-KR" altLang="en-US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스토어드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프로시저 생성 및 활용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963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riel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4768</TotalTime>
  <Words>191</Words>
  <Application>Microsoft Office PowerPoint</Application>
  <PresentationFormat>화면 슬라이드 쇼(16:9)</PresentationFormat>
  <Paragraphs>26</Paragraphs>
  <Slides>26</Slides>
  <Notes>26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7" baseType="lpstr">
      <vt:lpstr>Ariel template</vt:lpstr>
      <vt:lpstr>PowerPoint 프레젠테이션</vt:lpstr>
      <vt:lpstr>1. 스토어드 프로그램의 개요</vt:lpstr>
      <vt:lpstr>2. 스토어드 프로시져의 개요</vt:lpstr>
      <vt:lpstr>2. 스토어드 프로시져의 개요</vt:lpstr>
      <vt:lpstr>2. 스토어드 프로시져의 개요</vt:lpstr>
      <vt:lpstr>3. 매개변수와 오류처리</vt:lpstr>
      <vt:lpstr>4. 스토어드 프로시저 생성 및 활용(실습)</vt:lpstr>
      <vt:lpstr>4. 스토어드 프로시저 생성 및 활용(실습)</vt:lpstr>
      <vt:lpstr>4. 스토어드 프로시저 생성 및 활용(실습)</vt:lpstr>
      <vt:lpstr>4. 스토어드 프로시저 생성 및 활용(실습)</vt:lpstr>
      <vt:lpstr>4. 스토어드 프로시저 생성 및 활용(실습)</vt:lpstr>
      <vt:lpstr>4. 스토어드 프로시저 생성 및 활용(실습)</vt:lpstr>
      <vt:lpstr>4. 스토어드 프로시저 생성 및 활용(실습)</vt:lpstr>
      <vt:lpstr>4. 스토어드 프로시저 생성 및 활용(실습)</vt:lpstr>
      <vt:lpstr>4. 스토어드 프로시저 생성 및 활용(실습)</vt:lpstr>
      <vt:lpstr>4. 스토어드 프로시저 생성 및 활용(실습)</vt:lpstr>
      <vt:lpstr>4. 스토어드 프로시저 생성 및 활용(실습)</vt:lpstr>
      <vt:lpstr>5. 스토어드 프로시저의 장점</vt:lpstr>
      <vt:lpstr>5. 스토어드 프로시저의 장점</vt:lpstr>
      <vt:lpstr>6. 스토어드 함수란?</vt:lpstr>
      <vt:lpstr>6. 스토어드 함수란?</vt:lpstr>
      <vt:lpstr>6. 스토어드 함수란?</vt:lpstr>
      <vt:lpstr>7. 스토어드 함수 생성과 활용(실습)</vt:lpstr>
      <vt:lpstr>7. 스토어드 함수 생성과 활용(실습)</vt:lpstr>
      <vt:lpstr>7. 스토어드 함수 생성과 활용(실습)</vt:lpstr>
      <vt:lpstr>감사합니다.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Administrator</dc:creator>
  <cp:lastModifiedBy>코딩형</cp:lastModifiedBy>
  <cp:revision>1769</cp:revision>
  <dcterms:modified xsi:type="dcterms:W3CDTF">2020-03-05T00:37:44Z</dcterms:modified>
</cp:coreProperties>
</file>